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7099300" cy="99441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82"/>
    <p:restoredTop sz="94689"/>
  </p:normalViewPr>
  <p:slideViewPr>
    <p:cSldViewPr snapToGrid="0" snapToObjects="1">
      <p:cViewPr varScale="1">
        <p:scale>
          <a:sx n="95" d="100"/>
          <a:sy n="95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8" y="1627426"/>
            <a:ext cx="6034405" cy="3462020"/>
          </a:xfrm>
        </p:spPr>
        <p:txBody>
          <a:bodyPr anchor="b"/>
          <a:lstStyle>
            <a:lvl1pPr algn="ctr">
              <a:defRPr sz="46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413" y="5222955"/>
            <a:ext cx="5324475" cy="2400855"/>
          </a:xfrm>
        </p:spPr>
        <p:txBody>
          <a:bodyPr/>
          <a:lstStyle>
            <a:lvl1pPr marL="0" indent="0" algn="ctr">
              <a:buNone/>
              <a:defRPr sz="1863"/>
            </a:lvl1pPr>
            <a:lvl2pPr marL="354970" indent="0" algn="ctr">
              <a:buNone/>
              <a:defRPr sz="1553"/>
            </a:lvl2pPr>
            <a:lvl3pPr marL="709940" indent="0" algn="ctr">
              <a:buNone/>
              <a:defRPr sz="1398"/>
            </a:lvl3pPr>
            <a:lvl4pPr marL="1064910" indent="0" algn="ctr">
              <a:buNone/>
              <a:defRPr sz="1242"/>
            </a:lvl4pPr>
            <a:lvl5pPr marL="1419880" indent="0" algn="ctr">
              <a:buNone/>
              <a:defRPr sz="1242"/>
            </a:lvl5pPr>
            <a:lvl6pPr marL="1774850" indent="0" algn="ctr">
              <a:buNone/>
              <a:defRPr sz="1242"/>
            </a:lvl6pPr>
            <a:lvl7pPr marL="2129820" indent="0" algn="ctr">
              <a:buNone/>
              <a:defRPr sz="1242"/>
            </a:lvl7pPr>
            <a:lvl8pPr marL="2484791" indent="0" algn="ctr">
              <a:buNone/>
              <a:defRPr sz="1242"/>
            </a:lvl8pPr>
            <a:lvl9pPr marL="2839761" indent="0" algn="ctr">
              <a:buNone/>
              <a:defRPr sz="12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2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6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0437" y="529431"/>
            <a:ext cx="1530787" cy="84271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8077" y="529431"/>
            <a:ext cx="4503618" cy="84271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9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80" y="2479122"/>
            <a:ext cx="6123146" cy="4136469"/>
          </a:xfrm>
        </p:spPr>
        <p:txBody>
          <a:bodyPr anchor="b"/>
          <a:lstStyle>
            <a:lvl1pPr>
              <a:defRPr sz="46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380" y="6654724"/>
            <a:ext cx="6123146" cy="2175271"/>
          </a:xfrm>
        </p:spPr>
        <p:txBody>
          <a:bodyPr/>
          <a:lstStyle>
            <a:lvl1pPr marL="0" indent="0">
              <a:buNone/>
              <a:defRPr sz="1863">
                <a:solidFill>
                  <a:schemeClr val="tx1"/>
                </a:solidFill>
              </a:defRPr>
            </a:lvl1pPr>
            <a:lvl2pPr marL="3549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2pPr>
            <a:lvl3pPr marL="709940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491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4pPr>
            <a:lvl5pPr marL="141988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5pPr>
            <a:lvl6pPr marL="177485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6pPr>
            <a:lvl7pPr marL="212982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7pPr>
            <a:lvl8pPr marL="2484791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8pPr>
            <a:lvl9pPr marL="2839761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4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077" y="2647156"/>
            <a:ext cx="3017203" cy="6309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94020" y="2647156"/>
            <a:ext cx="3017203" cy="6309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2" y="529434"/>
            <a:ext cx="6123146" cy="1922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002" y="2437687"/>
            <a:ext cx="3003336" cy="1194672"/>
          </a:xfrm>
        </p:spPr>
        <p:txBody>
          <a:bodyPr anchor="b"/>
          <a:lstStyle>
            <a:lvl1pPr marL="0" indent="0">
              <a:buNone/>
              <a:defRPr sz="1863" b="1"/>
            </a:lvl1pPr>
            <a:lvl2pPr marL="354970" indent="0">
              <a:buNone/>
              <a:defRPr sz="1553" b="1"/>
            </a:lvl2pPr>
            <a:lvl3pPr marL="709940" indent="0">
              <a:buNone/>
              <a:defRPr sz="1398" b="1"/>
            </a:lvl3pPr>
            <a:lvl4pPr marL="1064910" indent="0">
              <a:buNone/>
              <a:defRPr sz="1242" b="1"/>
            </a:lvl4pPr>
            <a:lvl5pPr marL="1419880" indent="0">
              <a:buNone/>
              <a:defRPr sz="1242" b="1"/>
            </a:lvl5pPr>
            <a:lvl6pPr marL="1774850" indent="0">
              <a:buNone/>
              <a:defRPr sz="1242" b="1"/>
            </a:lvl6pPr>
            <a:lvl7pPr marL="2129820" indent="0">
              <a:buNone/>
              <a:defRPr sz="1242" b="1"/>
            </a:lvl7pPr>
            <a:lvl8pPr marL="2484791" indent="0">
              <a:buNone/>
              <a:defRPr sz="1242" b="1"/>
            </a:lvl8pPr>
            <a:lvl9pPr marL="2839761" indent="0">
              <a:buNone/>
              <a:defRPr sz="12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002" y="3632359"/>
            <a:ext cx="3003336" cy="5342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94021" y="2437687"/>
            <a:ext cx="3018127" cy="1194672"/>
          </a:xfrm>
        </p:spPr>
        <p:txBody>
          <a:bodyPr anchor="b"/>
          <a:lstStyle>
            <a:lvl1pPr marL="0" indent="0">
              <a:buNone/>
              <a:defRPr sz="1863" b="1"/>
            </a:lvl1pPr>
            <a:lvl2pPr marL="354970" indent="0">
              <a:buNone/>
              <a:defRPr sz="1553" b="1"/>
            </a:lvl2pPr>
            <a:lvl3pPr marL="709940" indent="0">
              <a:buNone/>
              <a:defRPr sz="1398" b="1"/>
            </a:lvl3pPr>
            <a:lvl4pPr marL="1064910" indent="0">
              <a:buNone/>
              <a:defRPr sz="1242" b="1"/>
            </a:lvl4pPr>
            <a:lvl5pPr marL="1419880" indent="0">
              <a:buNone/>
              <a:defRPr sz="1242" b="1"/>
            </a:lvl5pPr>
            <a:lvl6pPr marL="1774850" indent="0">
              <a:buNone/>
              <a:defRPr sz="1242" b="1"/>
            </a:lvl6pPr>
            <a:lvl7pPr marL="2129820" indent="0">
              <a:buNone/>
              <a:defRPr sz="1242" b="1"/>
            </a:lvl7pPr>
            <a:lvl8pPr marL="2484791" indent="0">
              <a:buNone/>
              <a:defRPr sz="1242" b="1"/>
            </a:lvl8pPr>
            <a:lvl9pPr marL="2839761" indent="0">
              <a:buNone/>
              <a:defRPr sz="12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94021" y="3632359"/>
            <a:ext cx="3018127" cy="5342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4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5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2" y="662940"/>
            <a:ext cx="2289709" cy="2320290"/>
          </a:xfrm>
        </p:spPr>
        <p:txBody>
          <a:bodyPr anchor="b"/>
          <a:lstStyle>
            <a:lvl1pPr>
              <a:defRPr sz="24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127" y="1431769"/>
            <a:ext cx="3594021" cy="7066756"/>
          </a:xfrm>
        </p:spPr>
        <p:txBody>
          <a:bodyPr/>
          <a:lstStyle>
            <a:lvl1pPr>
              <a:defRPr sz="2484"/>
            </a:lvl1pPr>
            <a:lvl2pPr>
              <a:defRPr sz="2174"/>
            </a:lvl2pPr>
            <a:lvl3pPr>
              <a:defRPr sz="1863"/>
            </a:lvl3pPr>
            <a:lvl4pPr>
              <a:defRPr sz="1553"/>
            </a:lvl4pPr>
            <a:lvl5pPr>
              <a:defRPr sz="1553"/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002" y="2983230"/>
            <a:ext cx="2289709" cy="5526803"/>
          </a:xfrm>
        </p:spPr>
        <p:txBody>
          <a:bodyPr/>
          <a:lstStyle>
            <a:lvl1pPr marL="0" indent="0">
              <a:buNone/>
              <a:defRPr sz="1242"/>
            </a:lvl1pPr>
            <a:lvl2pPr marL="354970" indent="0">
              <a:buNone/>
              <a:defRPr sz="1087"/>
            </a:lvl2pPr>
            <a:lvl3pPr marL="709940" indent="0">
              <a:buNone/>
              <a:defRPr sz="932"/>
            </a:lvl3pPr>
            <a:lvl4pPr marL="1064910" indent="0">
              <a:buNone/>
              <a:defRPr sz="776"/>
            </a:lvl4pPr>
            <a:lvl5pPr marL="1419880" indent="0">
              <a:buNone/>
              <a:defRPr sz="776"/>
            </a:lvl5pPr>
            <a:lvl6pPr marL="1774850" indent="0">
              <a:buNone/>
              <a:defRPr sz="776"/>
            </a:lvl6pPr>
            <a:lvl7pPr marL="2129820" indent="0">
              <a:buNone/>
              <a:defRPr sz="776"/>
            </a:lvl7pPr>
            <a:lvl8pPr marL="2484791" indent="0">
              <a:buNone/>
              <a:defRPr sz="776"/>
            </a:lvl8pPr>
            <a:lvl9pPr marL="283976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8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2" y="662940"/>
            <a:ext cx="2289709" cy="2320290"/>
          </a:xfrm>
        </p:spPr>
        <p:txBody>
          <a:bodyPr anchor="b"/>
          <a:lstStyle>
            <a:lvl1pPr>
              <a:defRPr sz="24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8127" y="1431769"/>
            <a:ext cx="3594021" cy="7066756"/>
          </a:xfrm>
        </p:spPr>
        <p:txBody>
          <a:bodyPr anchor="t"/>
          <a:lstStyle>
            <a:lvl1pPr marL="0" indent="0">
              <a:buNone/>
              <a:defRPr sz="2484"/>
            </a:lvl1pPr>
            <a:lvl2pPr marL="354970" indent="0">
              <a:buNone/>
              <a:defRPr sz="2174"/>
            </a:lvl2pPr>
            <a:lvl3pPr marL="709940" indent="0">
              <a:buNone/>
              <a:defRPr sz="1863"/>
            </a:lvl3pPr>
            <a:lvl4pPr marL="1064910" indent="0">
              <a:buNone/>
              <a:defRPr sz="1553"/>
            </a:lvl4pPr>
            <a:lvl5pPr marL="1419880" indent="0">
              <a:buNone/>
              <a:defRPr sz="1553"/>
            </a:lvl5pPr>
            <a:lvl6pPr marL="1774850" indent="0">
              <a:buNone/>
              <a:defRPr sz="1553"/>
            </a:lvl6pPr>
            <a:lvl7pPr marL="2129820" indent="0">
              <a:buNone/>
              <a:defRPr sz="1553"/>
            </a:lvl7pPr>
            <a:lvl8pPr marL="2484791" indent="0">
              <a:buNone/>
              <a:defRPr sz="1553"/>
            </a:lvl8pPr>
            <a:lvl9pPr marL="2839761" indent="0">
              <a:buNone/>
              <a:defRPr sz="15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002" y="2983230"/>
            <a:ext cx="2289709" cy="5526803"/>
          </a:xfrm>
        </p:spPr>
        <p:txBody>
          <a:bodyPr/>
          <a:lstStyle>
            <a:lvl1pPr marL="0" indent="0">
              <a:buNone/>
              <a:defRPr sz="1242"/>
            </a:lvl1pPr>
            <a:lvl2pPr marL="354970" indent="0">
              <a:buNone/>
              <a:defRPr sz="1087"/>
            </a:lvl2pPr>
            <a:lvl3pPr marL="709940" indent="0">
              <a:buNone/>
              <a:defRPr sz="932"/>
            </a:lvl3pPr>
            <a:lvl4pPr marL="1064910" indent="0">
              <a:buNone/>
              <a:defRPr sz="776"/>
            </a:lvl4pPr>
            <a:lvl5pPr marL="1419880" indent="0">
              <a:buNone/>
              <a:defRPr sz="776"/>
            </a:lvl5pPr>
            <a:lvl6pPr marL="1774850" indent="0">
              <a:buNone/>
              <a:defRPr sz="776"/>
            </a:lvl6pPr>
            <a:lvl7pPr marL="2129820" indent="0">
              <a:buNone/>
              <a:defRPr sz="776"/>
            </a:lvl7pPr>
            <a:lvl8pPr marL="2484791" indent="0">
              <a:buNone/>
              <a:defRPr sz="776"/>
            </a:lvl8pPr>
            <a:lvl9pPr marL="2839761" indent="0">
              <a:buNone/>
              <a:defRPr sz="7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8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077" y="529434"/>
            <a:ext cx="6123146" cy="192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077" y="2647156"/>
            <a:ext cx="6123146" cy="630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8077" y="9216710"/>
            <a:ext cx="1597343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E9D9-DBE4-ED49-B3F4-8095D250354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643" y="9216710"/>
            <a:ext cx="2396014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13880" y="9216710"/>
            <a:ext cx="1597343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D518-9F4B-D14A-A053-9F9E122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8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09940" rtl="0" eaLnBrk="1" latinLnBrk="0" hangingPunct="1">
        <a:lnSpc>
          <a:spcPct val="90000"/>
        </a:lnSpc>
        <a:spcBef>
          <a:spcPct val="0"/>
        </a:spcBef>
        <a:buNone/>
        <a:defRPr sz="3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485" indent="-177485" algn="l" defTabSz="709940" rtl="0" eaLnBrk="1" latinLnBrk="0" hangingPunct="1">
        <a:lnSpc>
          <a:spcPct val="90000"/>
        </a:lnSpc>
        <a:spcBef>
          <a:spcPts val="776"/>
        </a:spcBef>
        <a:buFont typeface="Arial" panose="020B0604020202020204" pitchFamily="34" charset="0"/>
        <a:buChar char="•"/>
        <a:defRPr sz="2174" kern="1200">
          <a:solidFill>
            <a:schemeClr val="tx1"/>
          </a:solidFill>
          <a:latin typeface="+mn-lt"/>
          <a:ea typeface="+mn-ea"/>
          <a:cs typeface="+mn-cs"/>
        </a:defRPr>
      </a:lvl1pPr>
      <a:lvl2pPr marL="53245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2pPr>
      <a:lvl3pPr marL="88742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24239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736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233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7306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2276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7246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497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0994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491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1988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485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2982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4791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39761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F07A0-4F57-364B-87EC-1E4EDD1B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63"/>
            <a:ext cx="7099300" cy="94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25ADD-044D-8745-A17D-6B38B19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" y="0"/>
            <a:ext cx="7079830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29817-82A8-5F4F-B475-8A530FBC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06"/>
            <a:ext cx="7099300" cy="98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2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69A9A-4C7E-914D-9673-979C7AB8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76"/>
            <a:ext cx="7099300" cy="9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3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E1111-6CFF-6C4F-A17D-2434CB0B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736"/>
            <a:ext cx="7099300" cy="4036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65C03-F491-AB49-B8D2-F35F65D5EF37}"/>
              </a:ext>
            </a:extLst>
          </p:cNvPr>
          <p:cNvSpPr txBox="1"/>
          <p:nvPr/>
        </p:nvSpPr>
        <p:spPr>
          <a:xfrm>
            <a:off x="0" y="6621031"/>
            <a:ext cx="23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9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42A75-3249-BF46-9FA5-5BBA39F4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923"/>
            <a:ext cx="7099300" cy="9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5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DB9D0-DBED-8146-80BE-738330A5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78"/>
            <a:ext cx="7099300" cy="95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72578-0D8D-BF4D-989B-7C847D50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7"/>
            <a:ext cx="7099300" cy="98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5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FC747-938D-6943-8D08-2580AA9C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15"/>
            <a:ext cx="7099300" cy="93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AF51C-8516-494D-B7E8-D6CBD301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436"/>
            <a:ext cx="7099300" cy="93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71120-BE2F-1A4C-9252-D8094B75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" y="0"/>
            <a:ext cx="7076499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35462-5AC7-AB41-9BA7-ACC0BDB0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258"/>
            <a:ext cx="7099300" cy="88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5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DFACA-DA20-0A47-A252-566329BE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81"/>
            <a:ext cx="7099300" cy="95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0122F-1900-9D4D-8E25-6DC4A3BC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8"/>
            <a:ext cx="7099300" cy="99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5</Words>
  <Application>Microsoft Macintosh PowerPoint</Application>
  <PresentationFormat>Custom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Fang, Yucheng</dc:creator>
  <cp:lastModifiedBy>Fang, Yucheng</cp:lastModifiedBy>
  <cp:revision>2</cp:revision>
  <cp:lastPrinted>2019-05-26T18:57:06Z</cp:lastPrinted>
  <dcterms:created xsi:type="dcterms:W3CDTF">2019-05-26T18:46:14Z</dcterms:created>
  <dcterms:modified xsi:type="dcterms:W3CDTF">2019-05-26T18:57:17Z</dcterms:modified>
</cp:coreProperties>
</file>